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88825" cy="6858000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222" y="-108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75932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3805238" y="0"/>
            <a:ext cx="8380413" cy="6858000"/>
          </a:xfrm>
          <a:custGeom>
            <a:avLst/>
            <a:gdLst/>
            <a:ahLst/>
            <a:cxnLst/>
            <a:rect l="0" t="0" r="0" b="0"/>
            <a:pathLst>
              <a:path w="2647" h="2166" extrusionOk="0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5400"/>
              <a:buFont typeface="Century Gothic"/>
              <a:buNone/>
              <a:defRPr sz="54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2714" y="-876300"/>
            <a:ext cx="4343400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60856" y="2361842"/>
            <a:ext cx="5486400" cy="213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182482" y="-279069"/>
            <a:ext cx="5486400" cy="741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Font typeface="Arial"/>
              <a:buNone/>
              <a:defRPr sz="14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Font typeface="Arial"/>
              <a:buNone/>
              <a:defRPr sz="14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Font typeface="Arial"/>
              <a:buNone/>
              <a:defRPr sz="14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Font typeface="Arial"/>
              <a:buNone/>
              <a:defRPr sz="14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233279" y="1828800"/>
            <a:ext cx="4708734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262479" y="1828800"/>
            <a:ext cx="4708734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24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1217614" y="2743200"/>
            <a:ext cx="470916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6262054" y="1828799"/>
            <a:ext cx="4709160" cy="83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24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6262054" y="2743200"/>
            <a:ext cx="470916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FFFFFF">
                  <a:alpha val="88627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865814" y="685800"/>
            <a:ext cx="5638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FFFFFF">
                  <a:alpha val="88627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865813" y="685800"/>
            <a:ext cx="5638800" cy="5486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4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">
              <a:srgbClr val="F2F2F2"/>
            </a:gs>
            <a:gs pos="28000">
              <a:schemeClr val="lt1"/>
            </a:gs>
            <a:gs pos="48000">
              <a:schemeClr val="lt1"/>
            </a:gs>
            <a:gs pos="100000">
              <a:srgbClr val="D8D8D8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">
              <a:srgbClr val="F2F2F2"/>
            </a:gs>
            <a:gs pos="28000">
              <a:schemeClr val="lt1"/>
            </a:gs>
            <a:gs pos="81000">
              <a:schemeClr val="lt1"/>
            </a:gs>
            <a:gs pos="100000">
              <a:srgbClr val="D8D8D8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549796" y="2612571"/>
            <a:ext cx="11449272" cy="261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SzPts val="3600"/>
            </a:pPr>
            <a:r>
              <a:rPr lang="it-IT" sz="3600" b="1" i="0" u="none" strike="noStrike" cap="none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TOURIST ATTRACTIONS OF OUR REGION</a:t>
            </a:r>
            <a:br>
              <a:rPr lang="it-IT" sz="3600" b="1" i="0" u="none" strike="noStrike" cap="none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3600" b="1" i="0" u="none" strike="noStrike" cap="none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3600" b="1" i="0" u="none" strike="noStrike" cap="none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lt-LT" sz="3600" b="1" dirty="0" smtClean="0"/>
              <a:t>LITHUANIA</a:t>
            </a:r>
            <a:r>
              <a:rPr lang="it-IT" sz="4770" b="1" i="0" u="none" strike="noStrike" cap="none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4770" b="1" i="0" u="none" strike="noStrike" cap="none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lt-LT" sz="4770" b="1" dirty="0"/>
              <a:t>Cultural Reserve of Kernavė</a:t>
            </a:r>
            <a:r>
              <a:rPr lang="it-IT" sz="1170" b="1" i="0" u="none" strike="noStrike" cap="none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1170" b="1" i="0" u="none" strike="noStrike" cap="none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170" b="1" i="0" u="none" strike="noStrike" cap="none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3600"/>
              <a:buFont typeface="Century Gothic"/>
              <a:buNone/>
            </a:pPr>
            <a:endParaRPr sz="1170" b="1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3600"/>
              <a:buFont typeface="Century Gothic"/>
              <a:buNone/>
            </a:pPr>
            <a:endParaRPr sz="4700" b="1" dirty="0"/>
          </a:p>
        </p:txBody>
      </p:sp>
      <p:pic>
        <p:nvPicPr>
          <p:cNvPr id="89" name="Shape 89" descr="F:\ERASMUS+\eu_flag_co_funded_pos_[rgb]_right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 descr="F:\ERASMUS+\eu_flag_co_funded_pos_[rgb]_right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Dzūkija</a:t>
            </a:r>
            <a:r>
              <a:rPr lang="it-IT" sz="2800" b="1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2800" b="1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800" b="1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800" b="1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2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Kernavė Hillforts</a:t>
            </a:r>
            <a:endParaRPr sz="18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333772" y="2132856"/>
            <a:ext cx="1152128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405780" y="6222445"/>
            <a:ext cx="511256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 of the country</a:t>
            </a: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6238428" y="6222445"/>
            <a:ext cx="554461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 of the area with other sites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224" y="2546150"/>
            <a:ext cx="4523474" cy="34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5600" y="2546149"/>
            <a:ext cx="4964716" cy="3485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F:\ERASMUS+\eu_flag_co_funded_pos_[rgb]_right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405780" y="1988840"/>
            <a:ext cx="4320480" cy="125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OF SITE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a naturalistic site, that contains five hillforts.</a:t>
            </a: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Dzūkija</a:t>
            </a:r>
            <a:r>
              <a:rPr lang="it-IT" sz="2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2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2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Kernavė Hillforts</a:t>
            </a:r>
            <a:endParaRPr sz="18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405780" y="3429000"/>
            <a:ext cx="43204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AREA COVERED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covers 1755 m².</a:t>
            </a: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5230316" y="1988841"/>
            <a:ext cx="6480720" cy="18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PHYSICAL AND AESTHETIC FEATURES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top of the hillforts you can see an amazing view of the horizon and the river Neris.</a:t>
            </a:r>
            <a:endParaRPr sz="18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405775" y="4581125"/>
            <a:ext cx="44928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DATING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it-IT" sz="24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een used in IX thousand years BC till the XVI century.</a:t>
            </a: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Investigated 1979-2007</a:t>
            </a: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5230316" y="4077072"/>
            <a:ext cx="6480720" cy="244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HISTORICAL/SCIENTIFIC/ARTISTIC INFORMATION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Kernavė was a medieval capital of the Grand Duchy of Lithuania. The hillforts were used for building watchtowers and altars.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 descr="F:\ERASMUS+\eu_flag_co_funded_pos_[rgb]_right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5950396" y="417438"/>
            <a:ext cx="5904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Dzūkija</a:t>
            </a:r>
            <a:r>
              <a:rPr lang="it-IT" sz="2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2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2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Kernavė Hillforts</a:t>
            </a:r>
            <a:endParaRPr sz="18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105184" y="1848706"/>
            <a:ext cx="115212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HIGHLIGHTS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112075" y="6222450"/>
            <a:ext cx="5544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Kernavė hillforts from Kernavė town</a:t>
            </a:r>
            <a:endParaRPr sz="11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6503603" y="6172195"/>
            <a:ext cx="5544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top of the Altar’s hill</a:t>
            </a:r>
            <a:endParaRPr sz="12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92106"/>
            <a:ext cx="5251006" cy="347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3806" y="2592106"/>
            <a:ext cx="5251006" cy="347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 descr="F:\ERASMUS+\eu_flag_co_funded_pos_[rgb]_right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194830" y="1988840"/>
            <a:ext cx="4680600" cy="14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CONDITION OF PRESERVATION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Everything is clean and easy to reach every hill.</a:t>
            </a: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Dzūkija</a:t>
            </a:r>
            <a:r>
              <a:rPr lang="it-IT" sz="2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2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2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Kernavė Hillforts</a:t>
            </a:r>
            <a:endParaRPr sz="18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194862" y="3487725"/>
            <a:ext cx="5102400" cy="15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LEGAL OWNERSHIP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Kernavė hillforts are owned by Kernavė national and cultural sanctuary and it is secured by UNESCO.</a:t>
            </a: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8698416" y="1988841"/>
            <a:ext cx="64806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VISITING TIME</a:t>
            </a:r>
            <a:endParaRPr sz="12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8698425" y="2565000"/>
            <a:ext cx="3330300" cy="23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Monday and Tuesday it is closed. From Wednesday to Sunday it is opened from 10 to 18. Also in this sanctuary you can see a few chapels and hillforts.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194850" y="5094600"/>
            <a:ext cx="43206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TICKETS AND BOOKING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free.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0800" y="4287475"/>
            <a:ext cx="3400850" cy="225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0800" y="2034975"/>
            <a:ext cx="3400850" cy="225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 descr="F:\ERASMUS+\eu_flag_co_funded_pos_[rgb]_right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441930" y="1988840"/>
            <a:ext cx="46806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ACCESSIBILITY</a:t>
            </a: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is no accessibility for disabled people, because there are stairs. You can reach Kernavė by bus or your transport.</a:t>
            </a: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Dzūkija</a:t>
            </a:r>
            <a:r>
              <a:rPr lang="it-IT" sz="2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2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2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Kernavė Hillforts</a:t>
            </a:r>
            <a:endParaRPr sz="18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6022404" y="1988840"/>
            <a:ext cx="5688632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FACILITIES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Kernavė is a small town, where you can find a few shops, 3 guest houses and a lot of farmsteads around river Neris and lake Kernavė.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Custom</PresentationFormat>
  <Paragraphs>73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Continental_Europe_16x9</vt:lpstr>
      <vt:lpstr>TOURIST ATTRACTIONS OF OUR REGION  LITHUANIA Cultural Reserve of Kernavė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TOURIST ATTRACTIONS OF OUR REGION   Cultural Reserve of Kernavė   </dc:title>
  <dc:creator>Gimnazija</dc:creator>
  <cp:lastModifiedBy>Gimnazija</cp:lastModifiedBy>
  <cp:revision>2</cp:revision>
  <dcterms:modified xsi:type="dcterms:W3CDTF">2018-06-04T10:26:38Z</dcterms:modified>
</cp:coreProperties>
</file>